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59" r:id="rId3"/>
    <p:sldId id="260" r:id="rId4"/>
    <p:sldId id="273" r:id="rId5"/>
    <p:sldId id="261" r:id="rId6"/>
    <p:sldId id="263" r:id="rId7"/>
    <p:sldId id="264" r:id="rId8"/>
    <p:sldId id="266" r:id="rId9"/>
    <p:sldId id="265" r:id="rId10"/>
    <p:sldId id="267" r:id="rId11"/>
    <p:sldId id="268" r:id="rId12"/>
    <p:sldId id="269" r:id="rId13"/>
    <p:sldId id="270" r:id="rId14"/>
    <p:sldId id="272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5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70751-2639-449B-A5BF-42EBEE9B4D50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7A6DF-ED40-4ED7-93BF-9581E18E9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824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40540-C696-419C-B632-03FBF478111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568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A6DF-ED40-4ED7-93BF-9581E18E93A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057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A6DF-ED40-4ED7-93BF-9581E18E93A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93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40540-C696-419C-B632-03FBF478111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034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7ADC1-DA51-4462-A00C-E7C0BCB111D9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04FB4-1DCF-4C81-9A7F-47C711097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09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7ADC1-DA51-4462-A00C-E7C0BCB111D9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04FB4-1DCF-4C81-9A7F-47C711097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699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7ADC1-DA51-4462-A00C-E7C0BCB111D9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04FB4-1DCF-4C81-9A7F-47C711097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58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7ADC1-DA51-4462-A00C-E7C0BCB111D9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04FB4-1DCF-4C81-9A7F-47C711097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413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7ADC1-DA51-4462-A00C-E7C0BCB111D9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04FB4-1DCF-4C81-9A7F-47C711097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03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7ADC1-DA51-4462-A00C-E7C0BCB111D9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04FB4-1DCF-4C81-9A7F-47C711097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34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7ADC1-DA51-4462-A00C-E7C0BCB111D9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04FB4-1DCF-4C81-9A7F-47C711097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18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7ADC1-DA51-4462-A00C-E7C0BCB111D9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04FB4-1DCF-4C81-9A7F-47C711097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69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7ADC1-DA51-4462-A00C-E7C0BCB111D9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04FB4-1DCF-4C81-9A7F-47C711097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471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7ADC1-DA51-4462-A00C-E7C0BCB111D9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04FB4-1DCF-4C81-9A7F-47C711097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543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7ADC1-DA51-4462-A00C-E7C0BCB111D9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04FB4-1DCF-4C81-9A7F-47C711097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62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7ADC1-DA51-4462-A00C-E7C0BCB111D9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04FB4-1DCF-4C81-9A7F-47C711097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65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4742" y="390939"/>
            <a:ext cx="7036124" cy="1143000"/>
          </a:xfr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US" sz="11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4743" y="1919749"/>
            <a:ext cx="7036124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29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5648" y="1617785"/>
            <a:ext cx="3913631" cy="331763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125073" y="1617785"/>
            <a:ext cx="4144342" cy="331763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55648" y="-12919"/>
            <a:ext cx="6108192" cy="76944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পুকুরে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চুন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79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4960" y="2633779"/>
            <a:ext cx="3561985" cy="294530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7407565" y="2220826"/>
            <a:ext cx="34573" cy="223044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 rot="19879109">
            <a:off x="5824321" y="3133603"/>
            <a:ext cx="3264304" cy="2583105"/>
            <a:chOff x="5173607" y="1471648"/>
            <a:chExt cx="2192832" cy="2175773"/>
          </a:xfrm>
        </p:grpSpPr>
        <p:grpSp>
          <p:nvGrpSpPr>
            <p:cNvPr id="5" name="Group 4"/>
            <p:cNvGrpSpPr/>
            <p:nvPr/>
          </p:nvGrpSpPr>
          <p:grpSpPr>
            <a:xfrm>
              <a:off x="5224460" y="1471648"/>
              <a:ext cx="2133600" cy="2150356"/>
              <a:chOff x="5352314" y="917389"/>
              <a:chExt cx="2133600" cy="2150356"/>
            </a:xfrm>
            <a:solidFill>
              <a:schemeClr val="tx1"/>
            </a:solidFill>
          </p:grpSpPr>
          <p:sp>
            <p:nvSpPr>
              <p:cNvPr id="8" name="Pie 7"/>
              <p:cNvSpPr/>
              <p:nvPr/>
            </p:nvSpPr>
            <p:spPr>
              <a:xfrm>
                <a:off x="5352314" y="917389"/>
                <a:ext cx="2133600" cy="2150356"/>
              </a:xfrm>
              <a:prstGeom prst="pie">
                <a:avLst>
                  <a:gd name="adj1" fmla="val 10277799"/>
                  <a:gd name="adj2" fmla="val 16563612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Pie 8"/>
              <p:cNvSpPr/>
              <p:nvPr/>
            </p:nvSpPr>
            <p:spPr>
              <a:xfrm rot="11355994">
                <a:off x="5370871" y="917389"/>
                <a:ext cx="2096487" cy="2150356"/>
              </a:xfrm>
              <a:prstGeom prst="pie">
                <a:avLst>
                  <a:gd name="adj1" fmla="val 10277799"/>
                  <a:gd name="adj2" fmla="val 16036603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Pie 5"/>
            <p:cNvSpPr/>
            <p:nvPr/>
          </p:nvSpPr>
          <p:spPr>
            <a:xfrm rot="5049176">
              <a:off x="5181985" y="1477539"/>
              <a:ext cx="2133600" cy="2150356"/>
            </a:xfrm>
            <a:prstGeom prst="pie">
              <a:avLst>
                <a:gd name="adj1" fmla="val 11736476"/>
                <a:gd name="adj2" fmla="val 1639391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Pie 6"/>
            <p:cNvSpPr/>
            <p:nvPr/>
          </p:nvSpPr>
          <p:spPr>
            <a:xfrm rot="16405170">
              <a:off x="5243017" y="1524000"/>
              <a:ext cx="2096487" cy="2150356"/>
            </a:xfrm>
            <a:prstGeom prst="pie">
              <a:avLst>
                <a:gd name="adj1" fmla="val 10940773"/>
                <a:gd name="adj2" fmla="val 15386131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969476" y="609600"/>
            <a:ext cx="6834555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পুকুরে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পরীক্ষা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5287" y="6114374"/>
            <a:ext cx="3238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গ্লাস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পরীক্ষা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15348" y="6114374"/>
            <a:ext cx="35029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সেকিডিক্স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পরীক্ষা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24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0"/>
            <a:ext cx="6254496" cy="1608011"/>
          </a:xfrm>
        </p:spPr>
        <p:txBody>
          <a:bodyPr>
            <a:normAutofit/>
          </a:bodyPr>
          <a:lstStyle/>
          <a:p>
            <a:r>
              <a:rPr lang="bn-IN" sz="7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72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608011"/>
            <a:ext cx="109910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bn-IN" sz="4000" b="1" dirty="0" smtClean="0">
                <a:latin typeface="NikoshBAN" pitchFamily="2" charset="0"/>
                <a:ea typeface="+mj-ea"/>
                <a:cs typeface="NikoshBAN" pitchFamily="2" charset="0"/>
              </a:rPr>
              <a:t>পুকুর গ্রুপঃ </a:t>
            </a:r>
            <a:r>
              <a:rPr lang="bn-BD" sz="4000" b="1" dirty="0" smtClean="0">
                <a:latin typeface="NikoshBAN" pitchFamily="2" charset="0"/>
                <a:ea typeface="+mj-ea"/>
                <a:cs typeface="NikoshBAN" pitchFamily="2" charset="0"/>
              </a:rPr>
              <a:t>পুকুর প্রস্তুত করার ধাপগুলো লেখ</a:t>
            </a:r>
            <a:r>
              <a:rPr lang="bn-BD" sz="3600" b="1" dirty="0" smtClean="0">
                <a:latin typeface="NikoshBAN" pitchFamily="2" charset="0"/>
                <a:ea typeface="+mj-ea"/>
                <a:cs typeface="NikoshBAN" pitchFamily="2" charset="0"/>
              </a:rPr>
              <a:t>।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7564" y="3216022"/>
            <a:ext cx="11794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     </a:t>
            </a:r>
            <a:r>
              <a:rPr lang="en-US" dirty="0" smtClean="0"/>
              <a:t>                     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 গ্রুপঃপুকুরে প্রাকৃতিক খাদ্য পরীক্ষার বিবরন লেখ।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7564" y="4604363"/>
            <a:ext cx="10771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মাছ গ্রুপঃরাক্ষুসে মাছ নিধনের উপায় ব্যাখ্যা কর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26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subTitle" idx="1"/>
          </p:nvPr>
        </p:nvSpPr>
        <p:spPr>
          <a:xfrm>
            <a:off x="2813539" y="211972"/>
            <a:ext cx="4431324" cy="854828"/>
          </a:xfrm>
        </p:spPr>
        <p:txBody>
          <a:bodyPr>
            <a:noAutofit/>
          </a:bodyPr>
          <a:lstStyle/>
          <a:p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type="ctrTitle"/>
          </p:nvPr>
        </p:nvSpPr>
        <p:spPr>
          <a:xfrm>
            <a:off x="1" y="2485292"/>
            <a:ext cx="8991600" cy="2032479"/>
          </a:xfrm>
        </p:spPr>
        <p:txBody>
          <a:bodyPr>
            <a:normAutofit/>
          </a:bodyPr>
          <a:lstStyle/>
          <a:p>
            <a:pPr algn="l"/>
            <a:r>
              <a:rPr lang="en-US" sz="53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পুকুর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প্রস্তুতকরন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?</a:t>
            </a:r>
            <a:br>
              <a:rPr lang="en-US" sz="4000" dirty="0">
                <a:latin typeface="NikoshBAN" pitchFamily="2" charset="0"/>
                <a:cs typeface="NikoshBAN" pitchFamily="2" charset="0"/>
              </a:rPr>
            </a:br>
            <a:r>
              <a:rPr lang="en-US" sz="4000" dirty="0">
                <a:latin typeface="NikoshBAN" pitchFamily="2" charset="0"/>
                <a:cs typeface="NikoshBAN" pitchFamily="2" charset="0"/>
              </a:rPr>
              <a:t>২)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পুকুর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প্রস্তুতির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?</a:t>
            </a:r>
            <a:br>
              <a:rPr lang="en-US" sz="4000" dirty="0">
                <a:latin typeface="NikoshBAN" pitchFamily="2" charset="0"/>
                <a:cs typeface="NikoshBAN" pitchFamily="2" charset="0"/>
              </a:rPr>
            </a:br>
            <a:r>
              <a:rPr lang="en-US" sz="4000" dirty="0">
                <a:latin typeface="NikoshBAN" pitchFamily="2" charset="0"/>
                <a:cs typeface="NikoshBAN" pitchFamily="2" charset="0"/>
              </a:rPr>
              <a:t>৩)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পুকুরে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98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6278" y="762000"/>
            <a:ext cx="3949148" cy="1143000"/>
          </a:xfrm>
        </p:spPr>
        <p:txBody>
          <a:bodyPr>
            <a:normAutofit/>
          </a:bodyPr>
          <a:lstStyle/>
          <a:p>
            <a:r>
              <a:rPr lang="bn-IN" sz="6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61872" y="2542031"/>
            <a:ext cx="9101328" cy="206654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চাষের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পুকুর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প্রস্তুতকরণ</a:t>
            </a:r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কেন ব্যাখ্যা কর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r-SA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80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0963" y="156578"/>
            <a:ext cx="64622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7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ধন্যবাদ 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2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356907"/>
            <a:ext cx="7655170" cy="45219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Rectangle 3"/>
          <p:cNvSpPr/>
          <p:nvPr/>
        </p:nvSpPr>
        <p:spPr>
          <a:xfrm>
            <a:off x="1828801" y="2344615"/>
            <a:ext cx="7655170" cy="1737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আস্ সালামো ওয়ালাইকুম ওয়া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রাঃ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75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9036" y="160338"/>
            <a:ext cx="4471334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60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4963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err="1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ফজলুল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হক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(৪৩২)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</a:t>
            </a:r>
          </a:p>
          <a:p>
            <a:pPr marL="0" indent="0">
              <a:buNone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আলাউদ্দিন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</a:t>
            </a:r>
          </a:p>
          <a:p>
            <a:pPr marL="0" indent="0">
              <a:buNone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মির্জাপুর,পাকুন্দিয়া,কিশোরগঞ্জ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ই-মেইলঃ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haquefazlul261296@gmail.com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946" y="1705707"/>
            <a:ext cx="2804746" cy="280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11430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IN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8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965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sz="8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8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নবম</a:t>
            </a:r>
            <a:endParaRPr lang="en-US" sz="8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8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8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8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en-US" sz="8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8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8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8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5</a:t>
            </a:r>
            <a:r>
              <a:rPr lang="en-US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০মিনিট</a:t>
            </a:r>
            <a:r>
              <a:rPr lang="bn-IN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0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2443765"/>
              </p:ext>
            </p:extLst>
          </p:nvPr>
        </p:nvGraphicFramePr>
        <p:xfrm>
          <a:off x="5299075" y="3182938"/>
          <a:ext cx="159543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ackager Shell Object" showAsIcon="1" r:id="rId3" imgW="1595520" imgH="488520" progId="Package">
                  <p:embed/>
                </p:oleObj>
              </mc:Choice>
              <mc:Fallback>
                <p:oleObj name="Packager Shell Object" showAsIcon="1" r:id="rId3" imgW="159552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99075" y="3182938"/>
                        <a:ext cx="1595438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40765" y="0"/>
            <a:ext cx="60297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চল,এবার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676400" y="2192215"/>
            <a:ext cx="3587262" cy="398474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729046" y="2192215"/>
            <a:ext cx="3751386" cy="398474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676400" y="0"/>
            <a:ext cx="6682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        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চল,আমরা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90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347472" y="2377440"/>
            <a:ext cx="11558016" cy="132705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চাষের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পুকুর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প্রস্তুতকরণ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05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7680" y="2180951"/>
            <a:ext cx="115275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১)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পুকুর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প্রস্তুতির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ধাপগুলো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২)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পুকুর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প্রস্তুতির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প্রয়োজ়নীয়তা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৩)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পুকুরে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উপস্থি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তি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7680" y="402336"/>
            <a:ext cx="98633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শিক্ষার্থীরা......।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90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1261" y="1907578"/>
            <a:ext cx="3716216" cy="262105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119446" y="1907577"/>
            <a:ext cx="3786555" cy="262105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72768" y="5934670"/>
            <a:ext cx="6556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পুকুরের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আগাছা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দমন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59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8864" y="228600"/>
            <a:ext cx="7455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রাক্ষুসে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অচাষযোগ্য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দূরীকরণ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8522" y="1665318"/>
            <a:ext cx="4308231" cy="257374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754155" y="1665318"/>
            <a:ext cx="4046337" cy="27042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48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162</Words>
  <Application>Microsoft Office PowerPoint</Application>
  <PresentationFormat>Widescreen</PresentationFormat>
  <Paragraphs>40</Paragraphs>
  <Slides>15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Package</vt:lpstr>
      <vt:lpstr> সবাইকে স্বাগতম </vt:lpstr>
      <vt:lpstr>শিক্ষক পরিচিতি</vt:lpstr>
      <vt:lpstr>           পাঠ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</vt:lpstr>
      <vt:lpstr>১) পুকুর প্রস্তুতকরন কি ? ২) পুকুর প্রস্তুতির সাথে সাথে মাছ ছাড়া উচিত নয় কেন ? ৩) পুকুরে কি কি রাসায়নিক সার ব্যবহার করা হয় ? </vt:lpstr>
      <vt:lpstr>  বাড়ির কাজ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স্বাগতম</dc:title>
  <dc:creator>1CTDN72</dc:creator>
  <cp:lastModifiedBy>1CTDN72</cp:lastModifiedBy>
  <cp:revision>79</cp:revision>
  <dcterms:created xsi:type="dcterms:W3CDTF">2019-04-20T13:09:15Z</dcterms:created>
  <dcterms:modified xsi:type="dcterms:W3CDTF">2019-04-25T09:10:00Z</dcterms:modified>
</cp:coreProperties>
</file>